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5FEB693-BD7E-4BDD-9CE1-F2B588E23C7E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94660"/>
  </p:normalViewPr>
  <p:slideViewPr>
    <p:cSldViewPr snapToGrid="0">
      <p:cViewPr>
        <p:scale>
          <a:sx n="83" d="100"/>
          <a:sy n="83" d="100"/>
        </p:scale>
        <p:origin x="213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649E-AADB-4277-9FC7-26EF5F47695D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564BC-63A3-4914-8A80-BA5CA495BB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5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803" y="139262"/>
            <a:ext cx="9144000" cy="1646595"/>
          </a:xfrm>
        </p:spPr>
        <p:txBody>
          <a:bodyPr>
            <a:noAutofit/>
          </a:bodyPr>
          <a:lstStyle/>
          <a:p>
            <a:r>
              <a:rPr lang="nl-NL" sz="4000" b="1" dirty="0">
                <a:latin typeface="+mn-lt"/>
              </a:rPr>
              <a:t>Wat brengt jouw toekomst?</a:t>
            </a:r>
            <a:br>
              <a:rPr lang="nl-NL" sz="4000" b="1" dirty="0">
                <a:latin typeface="+mn-lt"/>
              </a:rPr>
            </a:br>
            <a:r>
              <a:rPr lang="nl-NL" sz="1400" b="1" dirty="0">
                <a:latin typeface="+mn-lt"/>
              </a:rPr>
              <a:t>L&amp;O lj3 P1</a:t>
            </a:r>
            <a:endParaRPr lang="nl-NL" sz="4000" b="1" dirty="0"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13BE896-6C0D-4009-BF43-DE11D6BF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28" y="1260706"/>
            <a:ext cx="10176669" cy="38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1D02868-8ACD-4A22-B899-0CF6083C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877" y="1157983"/>
            <a:ext cx="10716890" cy="40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6414" y="133720"/>
            <a:ext cx="9144000" cy="1646595"/>
          </a:xfrm>
        </p:spPr>
        <p:txBody>
          <a:bodyPr>
            <a:noAutofit/>
          </a:bodyPr>
          <a:lstStyle/>
          <a:p>
            <a:r>
              <a:rPr lang="nl-NL" sz="4000" dirty="0">
                <a:latin typeface="+mn-lt"/>
              </a:rPr>
              <a:t>HUH? Toekomst? Hier met dat DIPLOMA!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Er is meer nadat we dit hebben gedaan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13BE896-6C0D-4009-BF43-DE11D6BF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28" y="1260706"/>
            <a:ext cx="10176669" cy="38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65B219-D41D-42CE-912F-D79CB98E3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07936">
            <a:off x="3191774" y="1915493"/>
            <a:ext cx="6216054" cy="40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2D8A6-E74D-4C36-95D3-927ED33F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Ok, Ok, de toekomst na mijn diploma dus: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539429-7DCD-4E6D-A933-FBD2F43A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In tweetallen krijgen jullie 5 minuten per persoon om de ander te bevragen over zijn/haar toekomst.</a:t>
            </a:r>
          </a:p>
          <a:p>
            <a:r>
              <a:rPr lang="nl-NL" sz="2400" dirty="0"/>
              <a:t>Na de eerste 5 minuten, schrijf je op wat je heb onthouden van de toekomst van de ander. Hiervoor krijgen jullie een a4.</a:t>
            </a:r>
          </a:p>
          <a:p>
            <a:r>
              <a:rPr lang="nl-NL" sz="2400" dirty="0"/>
              <a:t>Schrijf de naam op de andere zijde van het vel.</a:t>
            </a:r>
          </a:p>
          <a:p>
            <a:r>
              <a:rPr lang="nl-NL" sz="2400" dirty="0"/>
              <a:t>Nu is de ander aan de beurt om te gaan vragen.</a:t>
            </a:r>
          </a:p>
          <a:p>
            <a:r>
              <a:rPr lang="nl-NL" sz="2400" dirty="0"/>
              <a:t>Ook nu wordt alles wat onthouden is op papier gezet</a:t>
            </a:r>
          </a:p>
          <a:p>
            <a:r>
              <a:rPr lang="nl-NL" sz="2400" dirty="0"/>
              <a:t>Pascalle en Machiel verzamelen de toekomsten en plakken dit op de muur.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6426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65105-1CBA-4D52-81E1-83A3D6B2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De tweetallen: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0BBBE-C6B7-48E5-9650-50906E4B1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 volgorde van </a:t>
            </a:r>
            <a:r>
              <a:rPr lang="nl-NL" dirty="0" err="1"/>
              <a:t>Eduarte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54623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124</Words>
  <Application>Microsoft Office PowerPoint</Application>
  <PresentationFormat>Breedbeeld</PresentationFormat>
  <Paragraphs>16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Wat brengt jouw toekomst? L&amp;O lj3 P1</vt:lpstr>
      <vt:lpstr>HUH? Toekomst? Hier met dat DIPLOMA! Er is meer nadat we dit hebben gedaan</vt:lpstr>
      <vt:lpstr>Ok, Ok, de toekomst na mijn diploma dus:</vt:lpstr>
      <vt:lpstr>De tweetallen: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Machiel Huizer</cp:lastModifiedBy>
  <cp:revision>95</cp:revision>
  <dcterms:created xsi:type="dcterms:W3CDTF">2015-02-09T20:38:33Z</dcterms:created>
  <dcterms:modified xsi:type="dcterms:W3CDTF">2019-10-01T14:56:58Z</dcterms:modified>
</cp:coreProperties>
</file>